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379E-2"/>
          <c:w val="0.47280098668222043"/>
          <c:h val="0.8596983669552759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6,9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4,2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26,4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Доходы от продажи земельных участков</c:v>
                </c:pt>
                <c:pt idx="2">
                  <c:v>Доходы от использования имущества</c:v>
                </c:pt>
                <c:pt idx="3">
                  <c:v>Остальные налоговые доходы</c:v>
                </c:pt>
                <c:pt idx="4">
                  <c:v>Акцизы по подакцизным товарам</c:v>
                </c:pt>
                <c:pt idx="5">
                  <c:v>Налоги на имущество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14.8</c:v>
                </c:pt>
                <c:pt idx="1">
                  <c:v>12.5</c:v>
                </c:pt>
                <c:pt idx="2">
                  <c:v>3.9</c:v>
                </c:pt>
                <c:pt idx="3">
                  <c:v>5.3</c:v>
                </c:pt>
                <c:pt idx="4">
                  <c:v>15.3</c:v>
                </c:pt>
                <c:pt idx="5">
                  <c:v>48.2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14E-2"/>
          <c:w val="0.33226317196461552"/>
          <c:h val="0.91486165485665705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10.4</c:v>
                </c:pt>
                <c:pt idx="1">
                  <c:v>6.8</c:v>
                </c:pt>
                <c:pt idx="2">
                  <c:v>5.8</c:v>
                </c:pt>
                <c:pt idx="3">
                  <c:v>5.4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2304512"/>
        <c:axId val="32306304"/>
        <c:axId val="0"/>
      </c:bar3DChart>
      <c:catAx>
        <c:axId val="323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306304"/>
        <c:crosses val="autoZero"/>
        <c:auto val="1"/>
        <c:lblAlgn val="ctr"/>
        <c:lblOffset val="100"/>
        <c:noMultiLvlLbl val="0"/>
      </c:catAx>
      <c:valAx>
        <c:axId val="32306304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304512"/>
        <c:crosses val="autoZero"/>
        <c:crossBetween val="between"/>
        <c:majorUnit val="1"/>
        <c:minorUnit val="4.000000000000002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595FAA-2CAC-4B25-B6CE-1CECA9387E55}" type="datetimeFigureOut">
              <a:rPr lang="ru-RU" smtClean="0"/>
              <a:pPr/>
              <a:t>20.05.2015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Екатериновского сельского поселения Матвеево-Курганского района на 2015-2017 годы</a:t>
            </a:r>
            <a:endParaRPr lang="ru-RU" sz="44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2015 год и на плановый период 2016 и 2017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2014-2016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22.09.2014 г. №87).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2015-2017годы.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13221,4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14099,1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13466,5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6395,1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8263,1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8050,8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6826,3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5836,0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5415,7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13221,4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14099,1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13466,5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2015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и на плановый период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2016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2017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13221,4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13221,4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944,2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Акцизы 978,4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Единый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100" dirty="0" smtClean="0"/>
              <a:t> налог 237,4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183,2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6826,3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1104,2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50,1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2897,6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4304,7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164,7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4860,0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96,0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Дорожный фонд 1185,7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183,9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2396,4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2595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2015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56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19853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70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4860,0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96,0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2396,4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Дорожный фонд 1185,7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«Екатериновская сельская библиотека»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-подвоз воды, выборочный капитальный ремонт скважин на воду;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содержание и ремонт автомобильных дорог-28 км.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2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4304,7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183,9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164,7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-8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 (в т.ч. регистрация имущества)-170,0 тыс.рублей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-финансовое обеспечение аварийно-спасательных служб (полномочия переданы в район)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187</TotalTime>
  <Words>447</Words>
  <Application>Microsoft Office PowerPoint</Application>
  <PresentationFormat>Экран (4:3)</PresentationFormat>
  <Paragraphs>104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Бюджет Екатериновского сельского поселения Матвеево-Курганского района на 2015-2017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Виктория</cp:lastModifiedBy>
  <cp:revision>22</cp:revision>
  <dcterms:created xsi:type="dcterms:W3CDTF">2014-05-11T13:45:39Z</dcterms:created>
  <dcterms:modified xsi:type="dcterms:W3CDTF">2015-05-20T15:13:41Z</dcterms:modified>
</cp:coreProperties>
</file>